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3300"/>
    <a:srgbClr val="0000FF"/>
    <a:srgbClr val="00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-5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0E35-6EDB-41EA-8A10-7FC67034AF3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B2B1-0073-4222-B9C9-1084EC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2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0E35-6EDB-41EA-8A10-7FC67034AF3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B2B1-0073-4222-B9C9-1084EC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0E35-6EDB-41EA-8A10-7FC67034AF3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B2B1-0073-4222-B9C9-1084EC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87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7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DB255-3B05-4509-B594-2CC90C9C82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71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0E35-6EDB-41EA-8A10-7FC67034AF3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B2B1-0073-4222-B9C9-1084EC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9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0E35-6EDB-41EA-8A10-7FC67034AF3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B2B1-0073-4222-B9C9-1084EC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5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0E35-6EDB-41EA-8A10-7FC67034AF3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B2B1-0073-4222-B9C9-1084EC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0E35-6EDB-41EA-8A10-7FC67034AF3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B2B1-0073-4222-B9C9-1084EC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9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0E35-6EDB-41EA-8A10-7FC67034AF3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B2B1-0073-4222-B9C9-1084EC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3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0E35-6EDB-41EA-8A10-7FC67034AF3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B2B1-0073-4222-B9C9-1084EC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7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0E35-6EDB-41EA-8A10-7FC67034AF3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B2B1-0073-4222-B9C9-1084EC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3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0E35-6EDB-41EA-8A10-7FC67034AF3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B2B1-0073-4222-B9C9-1084EC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7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60E35-6EDB-41EA-8A10-7FC67034AF3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DB2B1-0073-4222-B9C9-1084EC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.bin"/><Relationship Id="rId3" Type="http://schemas.openxmlformats.org/officeDocument/2006/relationships/hyperlink" Target="http://www.glitter-graphics.com/" TargetMode="External"/><Relationship Id="rId7" Type="http://schemas.openxmlformats.org/officeDocument/2006/relationships/image" Target="../media/image5.wmf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wmf"/><Relationship Id="rId1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90635" y="2412122"/>
            <a:ext cx="11599081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  <a:p>
            <a:pPr algn="ctr">
              <a:spcBef>
                <a:spcPct val="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Ai </a:t>
            </a:r>
            <a:r>
              <a:rPr lang="en-US" altLang="en-US" sz="3600" b="1" i="1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 nào?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phẩy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2" descr="708245qq9tddswa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1792" y="5283806"/>
            <a:ext cx="2125014" cy="173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98843" y="1229530"/>
            <a:ext cx="698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Luyện từ và câu</a:t>
            </a:r>
            <a:endParaRPr lang="en-SG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8896081" y="5849634"/>
            <a:ext cx="3207913" cy="936215"/>
            <a:chOff x="5225" y="9335"/>
            <a:chExt cx="2520" cy="1750"/>
          </a:xfrm>
        </p:grpSpPr>
        <p:sp>
          <p:nvSpPr>
            <p:cNvPr id="11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12" name="Picture 26" descr="cosmo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BOOK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4" descr="BOOK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" descr="QUILLPE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algn="r"/>
              <a:r>
                <a:rPr lang="en-US" sz="800" b="1">
                  <a:latin typeface="VnBangkok"/>
                  <a:cs typeface="Times New Roman" pitchFamily="18" charset="0"/>
                </a:rPr>
                <a:t> </a:t>
              </a:r>
              <a:endParaRPr lang="en-US" sz="48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endParaRPr lang="en-US" sz="4800">
                <a:latin typeface="Calibri" pitchFamily="34" charset="0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endParaRPr lang="en-US" sz="4800">
                <a:latin typeface="Calibri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271277" y="6540329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Giáo</a:t>
            </a:r>
            <a:r>
              <a:rPr lang="en-US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viên</a:t>
            </a:r>
            <a:r>
              <a:rPr lang="en-US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: </a:t>
            </a:r>
            <a:r>
              <a:rPr lang="en-US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Nguyễn</a:t>
            </a:r>
            <a:r>
              <a:rPr lang="en-US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Tấn</a:t>
            </a:r>
            <a:r>
              <a:rPr lang="en-US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Hảo</a:t>
            </a:r>
            <a:endParaRPr lang="en-US" sz="1100" b="1" i="1" dirty="0">
              <a:solidFill>
                <a:srgbClr val="00B0F0"/>
              </a:solidFill>
              <a:latin typeface="HP001 5 hàng" pitchFamily="34" charset="0"/>
            </a:endParaRPr>
          </a:p>
        </p:txBody>
      </p:sp>
      <p:pic>
        <p:nvPicPr>
          <p:cNvPr id="21" name="Picture 20" descr="979B5B5D2A124BE19ACD5CCEE1BA279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6" y="5834874"/>
            <a:ext cx="1075050" cy="91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8" descr="gardg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84" y="5834874"/>
            <a:ext cx="5455723" cy="104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Daolua1-cop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3177">
            <a:off x="10061985" y="5848707"/>
            <a:ext cx="609116" cy="66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711651"/>
              </p:ext>
            </p:extLst>
          </p:nvPr>
        </p:nvGraphicFramePr>
        <p:xfrm>
          <a:off x="-71792" y="141533"/>
          <a:ext cx="2297113" cy="239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13" imgW="3531960" imgH="4445640" progId="MS_ClipArt_Gallery.2">
                  <p:embed/>
                </p:oleObj>
              </mc:Choice>
              <mc:Fallback>
                <p:oleObj r:id="rId13" imgW="3531960" imgH="4445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1792" y="141533"/>
                        <a:ext cx="2297113" cy="239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336680" y="269822"/>
            <a:ext cx="8365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altLang="en-US" sz="4000" b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Thứ … ngày … tháng … năm 2022</a:t>
            </a:r>
            <a:endParaRPr lang="en-SG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l0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1200" y="5105406"/>
            <a:ext cx="8534400" cy="1640951"/>
          </a:xfrm>
          <a:prstGeom prst="rect">
            <a:avLst/>
          </a:prstGeom>
          <a:noFill/>
        </p:spPr>
        <p:txBody>
          <a:bodyPr wrap="none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- Dặn dò</a:t>
            </a:r>
            <a:endParaRPr lang="en-US" sz="540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511777"/>
      </p:ext>
    </p:extLst>
  </p:cSld>
  <p:clrMapOvr>
    <a:masterClrMapping/>
  </p:clrMapOvr>
  <p:transition spd="slow">
    <p:dissolv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869577" y="1524000"/>
            <a:ext cx="83311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450760" y="762000"/>
            <a:ext cx="11603865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559310" y="2527994"/>
            <a:ext cx="1146880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Mến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Mồ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Côi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quán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Mồ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Côi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9461" name="Picture 11" descr="POINSET2"/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25201" y="171450"/>
            <a:ext cx="1219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9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3" descr="POINSET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611813"/>
            <a:ext cx="13716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4" descr="POINSET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611813"/>
            <a:ext cx="13716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2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 animBg="1"/>
      <p:bldP spid="1249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3" descr="men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 b="7191"/>
          <a:stretch>
            <a:fillRect/>
          </a:stretch>
        </p:blipFill>
        <p:spPr>
          <a:xfrm>
            <a:off x="399245" y="1295400"/>
            <a:ext cx="5743978" cy="2667000"/>
          </a:xfrm>
          <a:noFill/>
          <a:ln w="127000" cmpd="tri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128409"/>
            <a:ext cx="12191999" cy="1066800"/>
          </a:xfrm>
          <a:solidFill>
            <a:srgbClr val="CCFFFF"/>
          </a:solidFill>
          <a:ln w="12700" cmpd="tri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en-US" alt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0484" name="Picture 14" descr="mo coi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5043" y="1295401"/>
            <a:ext cx="5640944" cy="2717442"/>
          </a:xfrm>
          <a:noFill/>
          <a:ln w="127000" cmpd="tri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20485" name="Picture 16" descr="phu ho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5042" y="4213226"/>
            <a:ext cx="5640945" cy="2644774"/>
          </a:xfrm>
          <a:noFill/>
          <a:ln w="127000" cmpd="tri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20871" y="3362550"/>
            <a:ext cx="990600" cy="492125"/>
          </a:xfrm>
          <a:prstGeom prst="rect">
            <a:avLst/>
          </a:prstGeom>
          <a:solidFill>
            <a:srgbClr val="CC0000"/>
          </a:solidFill>
          <a:ln w="57150" cmpd="thickThin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Mến</a:t>
            </a:r>
            <a:endPara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8" name="Text Box 13"/>
          <p:cNvSpPr txBox="1">
            <a:spLocks noChangeArrowheads="1"/>
          </p:cNvSpPr>
          <p:nvPr/>
        </p:nvSpPr>
        <p:spPr bwMode="auto">
          <a:xfrm>
            <a:off x="6375042" y="3374847"/>
            <a:ext cx="1447800" cy="492125"/>
          </a:xfrm>
          <a:prstGeom prst="rect">
            <a:avLst/>
          </a:prstGeom>
          <a:solidFill>
            <a:srgbClr val="CC0000"/>
          </a:solidFill>
          <a:ln w="57150" cmpd="thinThick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Mồ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Côi</a:t>
            </a:r>
            <a:endPara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9" name="Text Box 18"/>
          <p:cNvSpPr txBox="1">
            <a:spLocks noChangeArrowheads="1"/>
          </p:cNvSpPr>
          <p:nvPr/>
        </p:nvSpPr>
        <p:spPr bwMode="auto">
          <a:xfrm>
            <a:off x="6497392" y="6296271"/>
            <a:ext cx="1981200" cy="492125"/>
          </a:xfrm>
          <a:prstGeom prst="rect">
            <a:avLst/>
          </a:prstGeom>
          <a:solidFill>
            <a:srgbClr val="CC0000"/>
          </a:solidFill>
          <a:ln w="57150" cmpd="thinThick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quán</a:t>
            </a:r>
            <a:endPara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92" name="Picture 25" descr="domd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5" y="4060824"/>
            <a:ext cx="5834130" cy="2797176"/>
          </a:xfrm>
          <a:prstGeom prst="rect">
            <a:avLst/>
          </a:prstGeom>
          <a:noFill/>
          <a:ln w="76200" cmpd="tri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494" name="Straight Connector 2"/>
          <p:cNvCxnSpPr>
            <a:cxnSpLocks noChangeShapeType="1"/>
          </p:cNvCxnSpPr>
          <p:nvPr/>
        </p:nvCxnSpPr>
        <p:spPr bwMode="auto">
          <a:xfrm>
            <a:off x="5029200" y="6858000"/>
            <a:ext cx="914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23742" y="6228165"/>
            <a:ext cx="1981200" cy="492125"/>
          </a:xfrm>
          <a:prstGeom prst="rect">
            <a:avLst/>
          </a:prstGeom>
          <a:solidFill>
            <a:srgbClr val="CC0000"/>
          </a:solidFill>
          <a:ln w="57150" cmpd="thinThick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Đóm</a:t>
            </a:r>
            <a:endPara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57150" cmpd="thickThin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">
              <a:latin typeface="Times New Roman" panose="02020603050405020304" pitchFamily="18" charset="0"/>
            </a:endParaRPr>
          </a:p>
        </p:txBody>
      </p:sp>
      <p:graphicFrame>
        <p:nvGraphicFramePr>
          <p:cNvPr id="159860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804554"/>
              </p:ext>
            </p:extLst>
          </p:nvPr>
        </p:nvGraphicFramePr>
        <p:xfrm>
          <a:off x="115910" y="149562"/>
          <a:ext cx="11977352" cy="6553200"/>
        </p:xfrm>
        <a:graphic>
          <a:graphicData uri="http://schemas.openxmlformats.org/drawingml/2006/table">
            <a:tbl>
              <a:tblPr/>
              <a:tblGrid>
                <a:gridCol w="44019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754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067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4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a)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Chú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bé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Mến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07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b)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Anh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Đom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Đóm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34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c)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Chàng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Mồ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Côi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-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chủ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quán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64" name="Text Box 26"/>
          <p:cNvSpPr txBox="1">
            <a:spLocks noChangeArrowheads="1"/>
          </p:cNvSpPr>
          <p:nvPr/>
        </p:nvSpPr>
        <p:spPr bwMode="auto">
          <a:xfrm>
            <a:off x="4914900" y="1021144"/>
            <a:ext cx="7023814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nhẹn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ngại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sẵn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sàng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bụng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6165" name="Text Box 27"/>
          <p:cNvSpPr txBox="1">
            <a:spLocks noChangeArrowheads="1"/>
          </p:cNvSpPr>
          <p:nvPr/>
        </p:nvSpPr>
        <p:spPr bwMode="auto">
          <a:xfrm>
            <a:off x="4876799" y="2819401"/>
            <a:ext cx="70619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cù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chuyên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chỉ,tốt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bụng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trách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, …</a:t>
            </a:r>
          </a:p>
        </p:txBody>
      </p:sp>
      <p:sp>
        <p:nvSpPr>
          <p:cNvPr id="6166" name="Text Box 28"/>
          <p:cNvSpPr txBox="1">
            <a:spLocks noChangeArrowheads="1"/>
          </p:cNvSpPr>
          <p:nvPr/>
        </p:nvSpPr>
        <p:spPr bwMode="auto">
          <a:xfrm>
            <a:off x="4876800" y="4267201"/>
            <a:ext cx="6830096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minh,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minh,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lẽ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,  …</a:t>
            </a:r>
          </a:p>
        </p:txBody>
      </p:sp>
      <p:sp>
        <p:nvSpPr>
          <p:cNvPr id="6167" name="Text Box 29"/>
          <p:cNvSpPr txBox="1">
            <a:spLocks noChangeArrowheads="1"/>
          </p:cNvSpPr>
          <p:nvPr/>
        </p:nvSpPr>
        <p:spPr bwMode="auto">
          <a:xfrm>
            <a:off x="4876800" y="5410201"/>
            <a:ext cx="6830096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lam, </a:t>
            </a:r>
            <a:r>
              <a:rPr lang="en-US" alt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trá</a:t>
            </a:r>
            <a:r>
              <a:rPr lang="en-US" alt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trá</a:t>
            </a:r>
            <a:r>
              <a:rPr lang="en-US" alt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xấu</a:t>
            </a:r>
            <a:r>
              <a:rPr lang="en-US" alt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, vu </a:t>
            </a:r>
            <a:r>
              <a:rPr lang="en-US" alt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oan</a:t>
            </a:r>
            <a:r>
              <a:rPr lang="en-US" alt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71137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" grpId="0"/>
      <p:bldP spid="61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759854" y="709614"/>
            <a:ext cx="1058643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Đặt câu theo mẫu </a:t>
            </a:r>
            <a:r>
              <a:rPr lang="en-US" altLang="en-US" sz="4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thế nào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để miêu tả:</a:t>
            </a:r>
          </a:p>
        </p:txBody>
      </p:sp>
      <p:sp>
        <p:nvSpPr>
          <p:cNvPr id="167940" name="Line 4"/>
          <p:cNvSpPr>
            <a:spLocks noChangeShapeType="1"/>
          </p:cNvSpPr>
          <p:nvPr/>
        </p:nvSpPr>
        <p:spPr bwMode="auto">
          <a:xfrm>
            <a:off x="6336984" y="1281887"/>
            <a:ext cx="201142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67947" name="Line 11"/>
          <p:cNvSpPr>
            <a:spLocks noChangeShapeType="1"/>
          </p:cNvSpPr>
          <p:nvPr/>
        </p:nvSpPr>
        <p:spPr bwMode="auto">
          <a:xfrm>
            <a:off x="2494041" y="1269530"/>
            <a:ext cx="150954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67950" name="Rectangle 14"/>
          <p:cNvSpPr>
            <a:spLocks noChangeArrowheads="1"/>
          </p:cNvSpPr>
          <p:nvPr/>
        </p:nvSpPr>
        <p:spPr bwMode="auto">
          <a:xfrm>
            <a:off x="1797374" y="1953616"/>
            <a:ext cx="83632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951" name="Rectangle 15"/>
          <p:cNvSpPr>
            <a:spLocks noChangeArrowheads="1"/>
          </p:cNvSpPr>
          <p:nvPr/>
        </p:nvSpPr>
        <p:spPr bwMode="auto">
          <a:xfrm>
            <a:off x="1661062" y="2883891"/>
            <a:ext cx="103747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alt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952" name="Rectangle 16"/>
          <p:cNvSpPr>
            <a:spLocks noChangeArrowheads="1"/>
          </p:cNvSpPr>
          <p:nvPr/>
        </p:nvSpPr>
        <p:spPr bwMode="auto">
          <a:xfrm>
            <a:off x="1797374" y="3952745"/>
            <a:ext cx="8575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4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4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4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4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en-US" sz="40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2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7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7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nimBg="1"/>
      <p:bldP spid="1679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3962400" y="2438400"/>
            <a:ext cx="45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953000" y="1508126"/>
            <a:ext cx="2590800" cy="6461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thế nào?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981200" y="3216275"/>
            <a:ext cx="3886200" cy="584200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(cái gì, con gì?)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391400" y="3200400"/>
            <a:ext cx="2362200" cy="584200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</a:t>
            </a:r>
          </a:p>
        </p:txBody>
      </p:sp>
      <p:graphicFrame>
        <p:nvGraphicFramePr>
          <p:cNvPr id="25634" name="Group 34"/>
          <p:cNvGraphicFramePr>
            <a:graphicFrameLocks noGrp="1"/>
          </p:cNvGraphicFramePr>
          <p:nvPr/>
        </p:nvGraphicFramePr>
        <p:xfrm>
          <a:off x="1905000" y="4054475"/>
          <a:ext cx="4038600" cy="1447800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642" name="Group 42"/>
          <p:cNvGraphicFramePr>
            <a:graphicFrameLocks noGrp="1"/>
          </p:cNvGraphicFramePr>
          <p:nvPr/>
        </p:nvGraphicFramePr>
        <p:xfrm>
          <a:off x="6400800" y="4038601"/>
          <a:ext cx="4114800" cy="1463675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6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cụm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3962400" y="24384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8534400" y="24384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>
            <a:off x="6019800" y="2133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>
            <a:off x="3962400" y="3733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1" name="Line 41"/>
          <p:cNvSpPr>
            <a:spLocks noChangeShapeType="1"/>
          </p:cNvSpPr>
          <p:nvPr/>
        </p:nvSpPr>
        <p:spPr bwMode="auto">
          <a:xfrm>
            <a:off x="8534400" y="3733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5" name="Text Box 9"/>
          <p:cNvSpPr txBox="1">
            <a:spLocks noChangeArrowheads="1"/>
          </p:cNvSpPr>
          <p:nvPr/>
        </p:nvSpPr>
        <p:spPr bwMode="auto">
          <a:xfrm>
            <a:off x="467933" y="223838"/>
            <a:ext cx="2195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576" name="Text Box 10"/>
          <p:cNvSpPr txBox="1">
            <a:spLocks noChangeArrowheads="1"/>
          </p:cNvSpPr>
          <p:nvPr/>
        </p:nvSpPr>
        <p:spPr bwMode="auto">
          <a:xfrm>
            <a:off x="1931771" y="250611"/>
            <a:ext cx="100991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792288" y="5791995"/>
            <a:ext cx="8647112" cy="954088"/>
          </a:xfrm>
          <a:prstGeom prst="rect">
            <a:avLst/>
          </a:prstGeom>
          <a:noFill/>
          <a:ln w="9525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62400" y="6269039"/>
            <a:ext cx="2590800" cy="142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781800" y="6269039"/>
            <a:ext cx="1905000" cy="222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21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 animBg="1" autoUpdateAnimBg="0"/>
      <p:bldP spid="25605" grpId="0" animBg="1" autoUpdateAnimBg="0"/>
      <p:bldP spid="25606" grpId="0" animBg="1" autoUpdateAnimBg="0"/>
      <p:bldP spid="25606" grpId="1" animBg="1"/>
      <p:bldP spid="25627" grpId="0" animBg="1"/>
      <p:bldP spid="25628" grpId="0" animBg="1"/>
      <p:bldP spid="25638" grpId="0" animBg="1"/>
      <p:bldP spid="25640" grpId="0" animBg="1"/>
      <p:bldP spid="2564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4800600" y="304801"/>
            <a:ext cx="25146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4800600" y="304801"/>
            <a:ext cx="25146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7696200" y="381001"/>
            <a:ext cx="25146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7470" name="Picture 14" descr="hoa 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0"/>
            <a:ext cx="4343400" cy="24384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7471" name="il_fi" descr="small%20far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images1598430_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27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D:\My Documents\Desktop\ho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3352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51" descr="img_6019_19787670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572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48" descr="mua-v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434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95" name="Picture 15" descr="winter2lj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7613"/>
            <a:ext cx="646519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96" name="Picture 16" descr="Sapa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94" y="4724400"/>
            <a:ext cx="5726806" cy="210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092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1171977" y="969964"/>
            <a:ext cx="105349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Đặt câu theo mẫu </a:t>
            </a:r>
            <a:r>
              <a:rPr lang="en-US" altLang="en-US" sz="36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thế nào</a:t>
            </a: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để miêu tả:</a:t>
            </a:r>
          </a:p>
        </p:txBody>
      </p:sp>
      <p:pic>
        <p:nvPicPr>
          <p:cNvPr id="25609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51" y="1"/>
            <a:ext cx="121590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3" descr="POINSET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587" y="5744369"/>
            <a:ext cx="1896285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50" name="Rectangle 14"/>
          <p:cNvSpPr>
            <a:spLocks noChangeArrowheads="1"/>
          </p:cNvSpPr>
          <p:nvPr/>
        </p:nvSpPr>
        <p:spPr bwMode="auto">
          <a:xfrm>
            <a:off x="844983" y="2100949"/>
            <a:ext cx="83225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a)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dân .......................................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951" name="Rectangle 15"/>
          <p:cNvSpPr>
            <a:spLocks noChangeArrowheads="1"/>
          </p:cNvSpPr>
          <p:nvPr/>
        </p:nvSpPr>
        <p:spPr bwMode="auto">
          <a:xfrm>
            <a:off x="759873" y="3121823"/>
            <a:ext cx="107838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    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...............................................</a:t>
            </a:r>
          </a:p>
        </p:txBody>
      </p:sp>
      <p:sp>
        <p:nvSpPr>
          <p:cNvPr id="167952" name="Rectangle 16"/>
          <p:cNvSpPr>
            <a:spLocks noChangeArrowheads="1"/>
          </p:cNvSpPr>
          <p:nvPr/>
        </p:nvSpPr>
        <p:spPr bwMode="auto">
          <a:xfrm>
            <a:off x="985640" y="4348669"/>
            <a:ext cx="85332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c)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đông ..............................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171977" y="958851"/>
            <a:ext cx="105349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 Đặt câu theo mẫu </a:t>
            </a:r>
            <a:r>
              <a:rPr lang="en-US" altLang="en-US" sz="36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thế nào</a:t>
            </a: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để miêu tả:</a:t>
            </a:r>
          </a:p>
        </p:txBody>
      </p:sp>
      <p:sp>
        <p:nvSpPr>
          <p:cNvPr id="2" name="Rectangle 1"/>
          <p:cNvSpPr/>
          <p:nvPr/>
        </p:nvSpPr>
        <p:spPr>
          <a:xfrm>
            <a:off x="4500232" y="2100948"/>
            <a:ext cx="2787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chăm chỉ.</a:t>
            </a:r>
            <a:endParaRPr lang="en-US" sz="3600"/>
          </a:p>
        </p:txBody>
      </p:sp>
      <p:sp>
        <p:nvSpPr>
          <p:cNvPr id="3" name="Rectangle 2"/>
          <p:cNvSpPr/>
          <p:nvPr/>
        </p:nvSpPr>
        <p:spPr>
          <a:xfrm>
            <a:off x="6096000" y="3073147"/>
            <a:ext cx="2234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639455" y="4345437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 buốt</a:t>
            </a: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5910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84111" y="389664"/>
            <a:ext cx="119000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777743" y="1109061"/>
            <a:ext cx="2825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197217" y="2140695"/>
            <a:ext cx="2825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</a:p>
        </p:txBody>
      </p:sp>
      <p:pic>
        <p:nvPicPr>
          <p:cNvPr id="26636" name="Picture 24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602288"/>
            <a:ext cx="13716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9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3872" y="3673212"/>
            <a:ext cx="11297722" cy="117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3872" y="2381545"/>
            <a:ext cx="1109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32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 </a:t>
            </a:r>
            <a:r>
              <a:rPr lang="en-US" altLang="en-US" sz="32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dìu</a:t>
            </a: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altLang="en-US" sz="32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872" y="1348986"/>
            <a:ext cx="10929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ngoãn</a:t>
            </a:r>
            <a:r>
              <a:rPr lang="en-US" altLang="en-US" sz="32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chăm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en-US" altLang="en-US" sz="32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105357" y="3436149"/>
            <a:ext cx="2825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9752918" y="3420590"/>
            <a:ext cx="2825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23784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9" grpId="0"/>
      <p:bldP spid="2" grpId="0"/>
      <p:bldP spid="3" grpId="0"/>
      <p:bldP spid="4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464</Words>
  <Application>Microsoft Office PowerPoint</Application>
  <PresentationFormat>Custom</PresentationFormat>
  <Paragraphs>55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MS_ClipArt_Gallery.2</vt:lpstr>
      <vt:lpstr>PowerPoint Presentation</vt:lpstr>
      <vt:lpstr>PowerPoint Presentation</vt:lpstr>
      <vt:lpstr>Bài 1: Hãy tìm những từ ngữ thích hợp để nói về đặc điểm của nhân vật trong các bài tập đọc mới học.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14</cp:revision>
  <dcterms:created xsi:type="dcterms:W3CDTF">2022-01-04T06:39:21Z</dcterms:created>
  <dcterms:modified xsi:type="dcterms:W3CDTF">2022-01-09T01:24:58Z</dcterms:modified>
</cp:coreProperties>
</file>